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5AAF-397F-41A4-B44F-7753D5E4932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D9D-2002-4ACC-AA9E-9BFB147A0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8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5AAF-397F-41A4-B44F-7753D5E4932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D9D-2002-4ACC-AA9E-9BFB147A0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8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5AAF-397F-41A4-B44F-7753D5E4932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D9D-2002-4ACC-AA9E-9BFB147A0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0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5AAF-397F-41A4-B44F-7753D5E4932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D9D-2002-4ACC-AA9E-9BFB147A0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16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5AAF-397F-41A4-B44F-7753D5E4932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D9D-2002-4ACC-AA9E-9BFB147A0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3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5AAF-397F-41A4-B44F-7753D5E4932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D9D-2002-4ACC-AA9E-9BFB147A0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9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5AAF-397F-41A4-B44F-7753D5E4932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D9D-2002-4ACC-AA9E-9BFB147A0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3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5AAF-397F-41A4-B44F-7753D5E4932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D9D-2002-4ACC-AA9E-9BFB147A0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5AAF-397F-41A4-B44F-7753D5E4932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D9D-2002-4ACC-AA9E-9BFB147A0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8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5AAF-397F-41A4-B44F-7753D5E4932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D9D-2002-4ACC-AA9E-9BFB147A0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5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5AAF-397F-41A4-B44F-7753D5E4932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D9D-2002-4ACC-AA9E-9BFB147A0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3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25AAF-397F-41A4-B44F-7753D5E4932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AD9D-2002-4ACC-AA9E-9BFB147A0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4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LO: To write a group poem about happiness.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6976864" cy="352839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Steps to success: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I can say what makes me feel happy.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I can recognise and sort different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emotion faces.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I can write a sentence for a group poem.</a:t>
            </a:r>
            <a:endParaRPr lang="en-GB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75581"/>
            <a:ext cx="3195819" cy="239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90" y="4275581"/>
            <a:ext cx="3195818" cy="239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42" y="1556792"/>
            <a:ext cx="283781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1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Show me a happy face!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805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2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What makes you feel happy?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09" y="3501008"/>
            <a:ext cx="4718493" cy="265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66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Activity 1: Sort the different faces into…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Happy faces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Sad faces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Angry faces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05" y="1412777"/>
            <a:ext cx="2000687" cy="168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14797"/>
            <a:ext cx="1472627" cy="184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05" y="48691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9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Activity 2: Write a sentence about what makes you feel happy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effectLst/>
                <a:latin typeface="Comic Sans MS" pitchFamily="66" charset="0"/>
              </a:rPr>
              <a:t>We are children</a:t>
            </a:r>
            <a:br>
              <a:rPr lang="en-GB" dirty="0" smtClean="0">
                <a:effectLst/>
                <a:latin typeface="Comic Sans MS" pitchFamily="66" charset="0"/>
              </a:rPr>
            </a:br>
            <a:r>
              <a:rPr lang="en-GB" dirty="0" smtClean="0">
                <a:effectLst/>
                <a:latin typeface="Comic Sans MS" pitchFamily="66" charset="0"/>
              </a:rPr>
              <a:t>We are happy</a:t>
            </a:r>
            <a:br>
              <a:rPr lang="en-GB" dirty="0" smtClean="0">
                <a:effectLst/>
                <a:latin typeface="Comic Sans MS" pitchFamily="66" charset="0"/>
              </a:rPr>
            </a:br>
            <a:r>
              <a:rPr lang="en-GB" dirty="0" err="1" smtClean="0">
                <a:effectLst/>
                <a:latin typeface="Comic Sans MS" pitchFamily="66" charset="0"/>
              </a:rPr>
              <a:t>Happy</a:t>
            </a:r>
            <a:r>
              <a:rPr lang="en-GB" dirty="0" smtClean="0">
                <a:effectLst/>
                <a:latin typeface="Comic Sans MS" pitchFamily="66" charset="0"/>
              </a:rPr>
              <a:t> in this world</a:t>
            </a:r>
            <a:br>
              <a:rPr lang="en-GB" dirty="0" smtClean="0">
                <a:effectLst/>
                <a:latin typeface="Comic Sans MS" pitchFamily="66" charset="0"/>
              </a:rPr>
            </a:br>
            <a:r>
              <a:rPr lang="en-GB" dirty="0" smtClean="0">
                <a:effectLst/>
                <a:latin typeface="Comic Sans MS" pitchFamily="66" charset="0"/>
              </a:rPr>
              <a:t>But not so happier</a:t>
            </a:r>
            <a:br>
              <a:rPr lang="en-GB" dirty="0" smtClean="0">
                <a:effectLst/>
                <a:latin typeface="Comic Sans MS" pitchFamily="66" charset="0"/>
              </a:rPr>
            </a:br>
            <a:r>
              <a:rPr lang="en-GB" dirty="0" smtClean="0">
                <a:effectLst/>
                <a:latin typeface="Comic Sans MS" pitchFamily="66" charset="0"/>
              </a:rPr>
              <a:t>Than the butterflies</a:t>
            </a:r>
            <a:br>
              <a:rPr lang="en-GB" dirty="0" smtClean="0">
                <a:effectLst/>
                <a:latin typeface="Comic Sans MS" pitchFamily="66" charset="0"/>
              </a:rPr>
            </a:br>
            <a:r>
              <a:rPr lang="en-GB" dirty="0" smtClean="0">
                <a:effectLst/>
                <a:latin typeface="Comic Sans MS" pitchFamily="66" charset="0"/>
              </a:rPr>
              <a:t>Fly among the flowers.</a:t>
            </a:r>
            <a:br>
              <a:rPr lang="en-GB" dirty="0" smtClean="0">
                <a:effectLst/>
                <a:latin typeface="Comic Sans MS" pitchFamily="66" charset="0"/>
              </a:rPr>
            </a:br>
            <a:r>
              <a:rPr lang="en-GB" dirty="0" smtClean="0">
                <a:effectLst/>
                <a:latin typeface="Comic Sans MS" pitchFamily="66" charset="0"/>
              </a:rPr>
              <a:t>We are children </a:t>
            </a:r>
            <a:br>
              <a:rPr lang="en-GB" dirty="0" smtClean="0">
                <a:effectLst/>
                <a:latin typeface="Comic Sans MS" pitchFamily="66" charset="0"/>
              </a:rPr>
            </a:br>
            <a:r>
              <a:rPr lang="en-GB" dirty="0" smtClean="0">
                <a:effectLst/>
                <a:latin typeface="Comic Sans MS" pitchFamily="66" charset="0"/>
              </a:rPr>
              <a:t>We are happy</a:t>
            </a:r>
            <a:br>
              <a:rPr lang="en-GB" dirty="0" smtClean="0">
                <a:effectLst/>
                <a:latin typeface="Comic Sans MS" pitchFamily="66" charset="0"/>
              </a:rPr>
            </a:br>
            <a:r>
              <a:rPr lang="en-GB" dirty="0" err="1" smtClean="0">
                <a:effectLst/>
                <a:latin typeface="Comic Sans MS" pitchFamily="66" charset="0"/>
              </a:rPr>
              <a:t>Happy</a:t>
            </a:r>
            <a:r>
              <a:rPr lang="en-GB" dirty="0" smtClean="0">
                <a:effectLst/>
                <a:latin typeface="Comic Sans MS" pitchFamily="66" charset="0"/>
              </a:rPr>
              <a:t> in this world</a:t>
            </a:r>
            <a:br>
              <a:rPr lang="en-GB" dirty="0" smtClean="0">
                <a:effectLst/>
                <a:latin typeface="Comic Sans MS" pitchFamily="66" charset="0"/>
              </a:rPr>
            </a:b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Happy is…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Happy is dancing in the rain…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8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LO: To write a group poem about happiness.</vt:lpstr>
      <vt:lpstr>Show me a happy face!</vt:lpstr>
      <vt:lpstr>What makes you feel happy?</vt:lpstr>
      <vt:lpstr>Activity 1: Sort the different faces into…</vt:lpstr>
      <vt:lpstr>Activity 2: Write a sentence about what makes you feel happy</vt:lpstr>
      <vt:lpstr>Happy is…</vt:lpstr>
    </vt:vector>
  </TitlesOfParts>
  <Company>Valentine Infant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To write a group poem about happiness.</dc:title>
  <dc:creator>VIS</dc:creator>
  <cp:lastModifiedBy>VIS</cp:lastModifiedBy>
  <cp:revision>2</cp:revision>
  <dcterms:created xsi:type="dcterms:W3CDTF">2015-07-10T07:02:45Z</dcterms:created>
  <dcterms:modified xsi:type="dcterms:W3CDTF">2015-07-10T07:13:14Z</dcterms:modified>
</cp:coreProperties>
</file>